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58" r:id="rId5"/>
    <p:sldId id="269" r:id="rId6"/>
    <p:sldId id="270" r:id="rId7"/>
    <p:sldId id="259" r:id="rId8"/>
    <p:sldId id="272" r:id="rId9"/>
    <p:sldId id="271" r:id="rId10"/>
    <p:sldId id="266" r:id="rId11"/>
    <p:sldId id="273" r:id="rId12"/>
    <p:sldId id="274" r:id="rId13"/>
    <p:sldId id="275" r:id="rId14"/>
    <p:sldId id="260" r:id="rId15"/>
    <p:sldId id="278" r:id="rId16"/>
    <p:sldId id="277" r:id="rId17"/>
    <p:sldId id="276" r:id="rId18"/>
    <p:sldId id="279" r:id="rId19"/>
    <p:sldId id="280" r:id="rId20"/>
    <p:sldId id="261" r:id="rId21"/>
    <p:sldId id="281" r:id="rId22"/>
    <p:sldId id="282" r:id="rId23"/>
    <p:sldId id="285" r:id="rId24"/>
    <p:sldId id="284" r:id="rId25"/>
    <p:sldId id="283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9" autoAdjust="0"/>
    <p:restoredTop sz="94660" autoAdjust="0"/>
  </p:normalViewPr>
  <p:slideViewPr>
    <p:cSldViewPr snapToGrid="0">
      <p:cViewPr>
        <p:scale>
          <a:sx n="100" d="100"/>
          <a:sy n="100" d="100"/>
        </p:scale>
        <p:origin x="-822" y="-4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05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2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4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8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5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85D24-2B90-4031-9445-97BC121A1D5A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5CB05-2427-4FA8-B5A2-1DD966459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24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half_life_city_17_unreal_engine_4_1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313" y="0"/>
            <a:ext cx="12875089" cy="724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393" y="1150938"/>
            <a:ext cx="9591675" cy="2387600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Somatic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Mod For Half-Life 2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Ian Colquhoun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246" y="4202606"/>
            <a:ext cx="2915804" cy="252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6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0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Released for non-profit 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6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Ian\Desktop\DSC6551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LEGAL CONSIDERATIONS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Uses HL2 assets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Released for non-profit 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Valve supports fan content</a:t>
            </a:r>
            <a:endParaRPr lang="en-CA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20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03" y="1402809"/>
            <a:ext cx="3973863" cy="4774154"/>
          </a:xfrm>
          <a:prstGeom prst="rect">
            <a:avLst/>
          </a:prstGeom>
          <a:effectLst>
            <a:glow rad="165100">
              <a:schemeClr val="accent1">
                <a:alpha val="1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430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42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~20-minute level: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10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~20-minute level: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2 weeks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5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~20-minute level: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2 weeks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4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~20-minute level: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2 weeks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Art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pass: 1 month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7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an\Desktop\3VVkpk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2046515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DEVELOPMENT SCHEDULE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For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~20-minute level: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Mechanic prototype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2 weeks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greybox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: 1 month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Art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pass: 1 month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Testing/polish: 2 weeks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16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2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75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</a:t>
            </a:r>
            <a:r>
              <a:rPr lang="en-US" sz="3200" dirty="0" smtClean="0">
                <a:latin typeface="PT Sans" pitchFamily="34" charset="0"/>
              </a:rPr>
              <a:t>artist</a:t>
            </a: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2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artist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This is scalable!</a:t>
            </a:r>
          </a:p>
        </p:txBody>
      </p:sp>
    </p:spTree>
    <p:extLst>
      <p:ext uri="{BB962C8B-B14F-4D97-AF65-F5344CB8AC3E}">
        <p14:creationId xmlns:p14="http://schemas.microsoft.com/office/powerpoint/2010/main" val="20007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an\Desktop\DSC6713And8more_tonemappe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T Sans" pitchFamily="34" charset="0"/>
              </a:rPr>
              <a:t>THE TEAM</a:t>
            </a:r>
            <a:endParaRPr lang="en-US" dirty="0"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57350"/>
            <a:ext cx="10515600" cy="5200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C</a:t>
            </a:r>
            <a:r>
              <a:rPr lang="en-US" sz="3200" dirty="0" smtClean="0">
                <a:latin typeface="PT Sans" pitchFamily="34" charset="0"/>
              </a:rPr>
              <a:t>oder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PT Sans" pitchFamily="34" charset="0"/>
              </a:rPr>
              <a:t>S</a:t>
            </a:r>
            <a:r>
              <a:rPr lang="en-US" sz="3200" dirty="0" smtClean="0">
                <a:latin typeface="PT Sans" pitchFamily="34" charset="0"/>
              </a:rPr>
              <a:t>ound guy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2D/3D artist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This is scalable!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PT Sans" pitchFamily="34" charset="0"/>
              </a:rPr>
              <a:t>Mentor: Brad (or Mike)</a:t>
            </a:r>
            <a:endParaRPr lang="en-US" sz="3200" dirty="0" smtClean="0">
              <a:latin typeface="PT Sans" pitchFamily="34" charset="0"/>
            </a:endParaRPr>
          </a:p>
          <a:p>
            <a:pPr>
              <a:lnSpc>
                <a:spcPct val="150000"/>
              </a:lnSpc>
            </a:pPr>
            <a:endParaRPr lang="en-US" sz="3200" dirty="0" smtClean="0"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2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Ian\Desktop\half-life-2-concept-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99" y="196381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Thank you!</a:t>
            </a:r>
            <a:endParaRPr lang="en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55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Ian\Desktop\garrys-mod-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4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12" y="1698318"/>
            <a:ext cx="7732976" cy="4833111"/>
          </a:xfrm>
          <a:prstGeom prst="rect">
            <a:avLst/>
          </a:prstGeom>
          <a:effectLst>
            <a:glow rad="431800">
              <a:schemeClr val="accent1">
                <a:alpha val="14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91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77" y="1757702"/>
            <a:ext cx="8365845" cy="4304432"/>
          </a:xfrm>
          <a:prstGeom prst="rect">
            <a:avLst/>
          </a:prstGeom>
          <a:effectLst>
            <a:glow rad="596900">
              <a:schemeClr val="accent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606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n\Desktop\sQhmz7OHTbMrZQjuHqJvCeyQZWyI4Swr9T9Enl8nAmI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WHAT IS IT?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327274"/>
          </a:xfrm>
        </p:spPr>
        <p:txBody>
          <a:bodyPr>
            <a:normAutofit/>
          </a:bodyPr>
          <a:lstStyle/>
          <a:p>
            <a:pPr marL="0" lvl="1" indent="0">
              <a:lnSpc>
                <a:spcPct val="160000"/>
              </a:lnSpc>
              <a:spcBef>
                <a:spcPts val="1000"/>
              </a:spcBef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pic>
        <p:nvPicPr>
          <p:cNvPr id="2050" name="Picture 2" descr="C:\Users\Ian\Desktop\swapper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04" y="1828416"/>
            <a:ext cx="7380391" cy="41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4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 for free on Steam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Workshop</a:t>
            </a: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9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THE PLAN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T 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Release for free on Steam Workshop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Level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T Sans" pitchFamily="34" charset="0"/>
              </a:rPr>
              <a:t>design portfolio</a:t>
            </a:r>
          </a:p>
        </p:txBody>
      </p:sp>
    </p:spTree>
    <p:extLst>
      <p:ext uri="{BB962C8B-B14F-4D97-AF65-F5344CB8AC3E}">
        <p14:creationId xmlns:p14="http://schemas.microsoft.com/office/powerpoint/2010/main" val="35666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202</Words>
  <Application>Microsoft Office PowerPoint</Application>
  <PresentationFormat>Custom</PresentationFormat>
  <Paragraphs>64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Somatic Mod For Half-Life 2</vt:lpstr>
      <vt:lpstr>PowerPoint Presentation</vt:lpstr>
      <vt:lpstr>PowerPoint Presentation</vt:lpstr>
      <vt:lpstr>WHAT IS IT?</vt:lpstr>
      <vt:lpstr>WHAT IS IT?</vt:lpstr>
      <vt:lpstr>WHAT IS IT?</vt:lpstr>
      <vt:lpstr>THE PLAN</vt:lpstr>
      <vt:lpstr>THE PLAN</vt:lpstr>
      <vt:lpstr>THE PLAN</vt:lpstr>
      <vt:lpstr>LEGAL CONSIDERATIONS</vt:lpstr>
      <vt:lpstr>LEGAL CONSIDERATIONS</vt:lpstr>
      <vt:lpstr>LEGAL CONSIDERATIONS</vt:lpstr>
      <vt:lpstr>LEGAL CONSIDERATIONS</vt:lpstr>
      <vt:lpstr>DEVELOPMENT SCHEDULE</vt:lpstr>
      <vt:lpstr>DEVELOPMENT SCHEDULE</vt:lpstr>
      <vt:lpstr>DEVELOPMENT SCHEDULE</vt:lpstr>
      <vt:lpstr>DEVELOPMENT SCHEDULE</vt:lpstr>
      <vt:lpstr>DEVELOPMENT SCHEDULE</vt:lpstr>
      <vt:lpstr>DEVELOPMENT SCHEDULE</vt:lpstr>
      <vt:lpstr>THE TEAM</vt:lpstr>
      <vt:lpstr>THE TEAM</vt:lpstr>
      <vt:lpstr>THE TEAM</vt:lpstr>
      <vt:lpstr>THE TEAM</vt:lpstr>
      <vt:lpstr>THE TEAM</vt:lpstr>
      <vt:lpstr>THE TEAM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Jean - Paul Amore</dc:creator>
  <cp:lastModifiedBy>Ian</cp:lastModifiedBy>
  <cp:revision>81</cp:revision>
  <dcterms:created xsi:type="dcterms:W3CDTF">2015-11-25T13:51:23Z</dcterms:created>
  <dcterms:modified xsi:type="dcterms:W3CDTF">2019-03-06T22:16:08Z</dcterms:modified>
</cp:coreProperties>
</file>